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 autoAdjust="0"/>
    <p:restoredTop sz="94651"/>
  </p:normalViewPr>
  <p:slideViewPr>
    <p:cSldViewPr>
      <p:cViewPr varScale="1">
        <p:scale>
          <a:sx n="134" d="100"/>
          <a:sy n="134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93FFE4-F362-1724-B7E2-C59E185DE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1AD9A-0A78-8CAE-FF89-7EC5CC6F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4B6B-9944-7A4E-9338-C9A3BA562C52}" type="datetimeFigureOut">
              <a:rPr lang="en-VN" smtClean="0"/>
              <a:t>20/8/24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9208E-796A-770C-A346-F111F73D8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22D77-6D48-E08C-3B15-9485BBC62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B953-AA9E-8841-8D5E-0B53403C5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532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4064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4064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68036" y="4935767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761067" y="3413760"/>
            <a:ext cx="10430933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2"/>
            <a:ext cx="12192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33451"/>
            <a:ext cx="97536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765612"/>
            <a:ext cx="54864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pic>
        <p:nvPicPr>
          <p:cNvPr id="26" name="Picture 3" descr="E:\ĐHQG\Logo-Englis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1" y="121800"/>
            <a:ext cx="1805939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03200" y="741680"/>
            <a:ext cx="3556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203201" y="137517"/>
            <a:ext cx="463903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435151" y="137517"/>
            <a:ext cx="463903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reeform 5"/>
          <p:cNvSpPr/>
          <p:nvPr userDrawn="1"/>
        </p:nvSpPr>
        <p:spPr>
          <a:xfrm>
            <a:off x="11338560" y="4683760"/>
            <a:ext cx="85344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4921253" y="3977058"/>
            <a:ext cx="7270748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85800"/>
            <a:ext cx="3503084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0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828800"/>
            <a:ext cx="3503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3806858" y="3352801"/>
            <a:ext cx="838514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406401" y="3276600"/>
            <a:ext cx="39623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6000" y="2383385"/>
            <a:ext cx="75184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11203" y="0"/>
            <a:ext cx="39623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708918" y="2818786"/>
            <a:ext cx="2478499" cy="6862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801146" y="3733800"/>
            <a:ext cx="26923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Oval 2"/>
          <p:cNvSpPr/>
          <p:nvPr userDrawn="1"/>
        </p:nvSpPr>
        <p:spPr>
          <a:xfrm>
            <a:off x="2337101" y="184946"/>
            <a:ext cx="982884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3" descr="E:\ĐHQG\Logo-Englis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21" y="411686"/>
            <a:ext cx="1696331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81411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B65F42-4484-4932-1B33-EC9B11846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" y="819630"/>
            <a:ext cx="737162" cy="737162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2D88C040-2E0C-9593-47CA-2D2AB26D80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3" y="2966823"/>
            <a:ext cx="679055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E:\ĐHQG\Logo Con\1 Logo Bach Khoa.png">
            <a:extLst>
              <a:ext uri="{FF2B5EF4-FFF2-40B4-BE49-F238E27FC236}">
                <a16:creationId xmlns:a16="http://schemas.microsoft.com/office/drawing/2014/main" id="{D9E29684-CEDE-84AC-CD23-98BAC5F8D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7" y="304800"/>
            <a:ext cx="552846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FB83DFF9-B97D-130A-B76A-54B7DAFFA6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22" y="1426285"/>
            <a:ext cx="54791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B3F1945-A2C7-FA64-4EAB-4D15ECA67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490718"/>
            <a:ext cx="581150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5A5E2889-7F63-D49A-E255-A2A02BAC6E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168454" y="4168541"/>
            <a:ext cx="562453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691745-7A29-FB2B-8E0B-59F56A63D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162199" y="5318871"/>
            <a:ext cx="574963" cy="585415"/>
          </a:xfrm>
          <a:prstGeom prst="rect">
            <a:avLst/>
          </a:prstGeom>
        </p:spPr>
      </p:pic>
      <p:pic>
        <p:nvPicPr>
          <p:cNvPr id="28" name="Picture 2" descr="E:\ĐHQG\1.2- Sản phẩm số\File trình chiếu\Logo DH An Giang.jpg">
            <a:extLst>
              <a:ext uri="{FF2B5EF4-FFF2-40B4-BE49-F238E27FC236}">
                <a16:creationId xmlns:a16="http://schemas.microsoft.com/office/drawing/2014/main" id="{27E75A37-1B76-9FBC-E572-F88A0E60A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3559217"/>
            <a:ext cx="549773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blue and green logo&#10;&#10;Description automatically generated">
            <a:extLst>
              <a:ext uri="{FF2B5EF4-FFF2-40B4-BE49-F238E27FC236}">
                <a16:creationId xmlns:a16="http://schemas.microsoft.com/office/drawing/2014/main" id="{003198A6-30CE-DD22-C51B-B0D441409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2"/>
          <a:stretch/>
        </p:blipFill>
        <p:spPr>
          <a:xfrm>
            <a:off x="82120" y="4753678"/>
            <a:ext cx="714534" cy="550176"/>
          </a:xfrm>
          <a:prstGeom prst="rect">
            <a:avLst/>
          </a:prstGeom>
        </p:spPr>
      </p:pic>
      <p:pic>
        <p:nvPicPr>
          <p:cNvPr id="30" name="Picture 29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EDDF4648-E207-6C67-1709-EDE98EA619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" y="1887716"/>
            <a:ext cx="536337" cy="5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685800"/>
            <a:ext cx="7620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3638"/>
            <a:ext cx="102616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320801" y="1905000"/>
            <a:ext cx="6095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1171787" y="2057401"/>
            <a:ext cx="9218507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3129E-9F16-AD05-90AD-2849633EC82E}"/>
              </a:ext>
            </a:extLst>
          </p:cNvPr>
          <p:cNvSpPr txBox="1"/>
          <p:nvPr userDrawn="1"/>
        </p:nvSpPr>
        <p:spPr>
          <a:xfrm>
            <a:off x="983974" y="327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5664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60" y="1581150"/>
            <a:ext cx="489719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660" y="2220912"/>
            <a:ext cx="4897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1523" y="1581150"/>
            <a:ext cx="489912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1523" y="2220912"/>
            <a:ext cx="4899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743196" y="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ight Triangle 9"/>
          <p:cNvSpPr/>
          <p:nvPr userDrawn="1"/>
        </p:nvSpPr>
        <p:spPr>
          <a:xfrm>
            <a:off x="2235200" y="297180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98" y="683638"/>
            <a:ext cx="105664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8" y="1905000"/>
            <a:ext cx="105664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9201" y="6477000"/>
            <a:ext cx="5286940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580317" y="580315"/>
            <a:ext cx="2176632" cy="1016003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Flowchart: Process 23"/>
          <p:cNvSpPr/>
          <p:nvPr/>
        </p:nvSpPr>
        <p:spPr>
          <a:xfrm>
            <a:off x="1" y="2245211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ight Triangle 27"/>
          <p:cNvSpPr/>
          <p:nvPr/>
        </p:nvSpPr>
        <p:spPr>
          <a:xfrm rot="16200000">
            <a:off x="-141937" y="1772620"/>
            <a:ext cx="1102655" cy="81877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Rectangle 32"/>
          <p:cNvSpPr/>
          <p:nvPr/>
        </p:nvSpPr>
        <p:spPr>
          <a:xfrm>
            <a:off x="233680" y="76201"/>
            <a:ext cx="1640149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3" descr="E:\ĐHQG\Logo-English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3122"/>
            <a:ext cx="1066799" cy="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Process 33"/>
          <p:cNvSpPr/>
          <p:nvPr/>
        </p:nvSpPr>
        <p:spPr>
          <a:xfrm>
            <a:off x="1" y="3733800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0"/>
            <a:ext cx="6096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8" name="Flowchart: Process 33"/>
          <p:cNvSpPr/>
          <p:nvPr/>
        </p:nvSpPr>
        <p:spPr>
          <a:xfrm>
            <a:off x="1" y="5064612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A3ACE-659A-4CDF-ABC0-D1CE3C41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CCEAB7-D0FA-4A31-A71D-91634F5E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74A891-348C-4253-9CFA-AE3B2909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20/8/24</a:t>
            </a:fld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7F7F485-C4D8-4D52-A22B-0EEF57B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29319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 - TA - Màu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NUHCM - Presentation English Version" id="{5B2643C6-1A34-804F-87D1-47C6B0F2BDC1}" vid="{249662AF-FC3F-3947-BEE3-AB69F0C7A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VNUHCM - Presentation English Version</Template>
  <TotalTime>8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 - TA - Màu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Thong Nguyen</dc:creator>
  <cp:lastModifiedBy>Nguyễn Thông</cp:lastModifiedBy>
  <cp:revision>5</cp:revision>
  <dcterms:created xsi:type="dcterms:W3CDTF">2022-01-11T05:24:04Z</dcterms:created>
  <dcterms:modified xsi:type="dcterms:W3CDTF">2024-08-20T04:22:32Z</dcterms:modified>
</cp:coreProperties>
</file>